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59" r:id="rId5"/>
    <p:sldId id="270" r:id="rId6"/>
    <p:sldId id="272" r:id="rId7"/>
    <p:sldId id="258" r:id="rId8"/>
    <p:sldId id="269" r:id="rId9"/>
    <p:sldId id="271" r:id="rId10"/>
  </p:sldIdLst>
  <p:sldSz cx="9144000" cy="5143500" type="screen16x9"/>
  <p:notesSz cx="6858000" cy="9144000"/>
  <p:embeddedFontLst>
    <p:embeddedFont>
      <p:font typeface="Source Sans Pro SemiBold" panose="020B0603030403020204" pitchFamily="34" charset="0"/>
      <p:bold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Source Sans Pro Light" panose="020B0403030403020204" pitchFamily="34" charset="0"/>
      <p:regular r:id="rId19"/>
      <p: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8">
          <p15:clr>
            <a:srgbClr val="9AA0A6"/>
          </p15:clr>
        </p15:guide>
        <p15:guide id="2" pos="1656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>
        <p:guide orient="horz" pos="868"/>
        <p:guide pos="16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B764D-E8C7-4005-BA08-2A4A903ACB31}" type="datetimeFigureOut">
              <a:rPr lang="es-ES" smtClean="0"/>
              <a:t>07/11/2022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B1078-0C84-4803-B163-E9775AB52E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449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5575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42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6328155e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6328155e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60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362c9950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b362c9950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63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362c995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b362c995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29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362c995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b362c995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72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362c98c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b362c98c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51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362c9950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b362c9950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30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362c9950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b362c9950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24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1"/>
          <p:cNvPicPr preferRelativeResize="0"/>
          <p:nvPr/>
        </p:nvPicPr>
        <p:blipFill rotWithShape="1">
          <a:blip r:embed="rId2">
            <a:alphaModFix/>
          </a:blip>
          <a:srcRect l="6250" t="48139" r="53750" b="10000"/>
          <a:stretch/>
        </p:blipFill>
        <p:spPr>
          <a:xfrm>
            <a:off x="571501" y="2476073"/>
            <a:ext cx="3657601" cy="2153077"/>
          </a:xfrm>
          <a:custGeom>
            <a:avLst/>
            <a:gdLst/>
            <a:ahLst/>
            <a:cxnLst/>
            <a:rect l="l" t="t" r="r" b="b"/>
            <a:pathLst>
              <a:path w="4876801" h="2870770" extrusionOk="0">
                <a:moveTo>
                  <a:pt x="0" y="0"/>
                </a:moveTo>
                <a:lnTo>
                  <a:pt x="4876801" y="0"/>
                </a:lnTo>
                <a:lnTo>
                  <a:pt x="4876801" y="2870770"/>
                </a:lnTo>
                <a:lnTo>
                  <a:pt x="0" y="287077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l="12997" t="17891" r="32915" b="12747"/>
          <a:stretch/>
        </p:blipFill>
        <p:spPr>
          <a:xfrm>
            <a:off x="497681" y="580240"/>
            <a:ext cx="2071007" cy="2249608"/>
          </a:xfrm>
          <a:custGeom>
            <a:avLst/>
            <a:gdLst/>
            <a:ahLst/>
            <a:cxnLst/>
            <a:rect l="l" t="t" r="r" b="b"/>
            <a:pathLst>
              <a:path w="2761342" h="2999477" extrusionOk="0">
                <a:moveTo>
                  <a:pt x="0" y="0"/>
                </a:moveTo>
                <a:lnTo>
                  <a:pt x="2761342" y="0"/>
                </a:lnTo>
                <a:lnTo>
                  <a:pt x="2761342" y="2999477"/>
                </a:lnTo>
                <a:lnTo>
                  <a:pt x="0" y="299947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0" name="Google Shape;40;p12"/>
          <p:cNvPicPr preferRelativeResize="0"/>
          <p:nvPr/>
        </p:nvPicPr>
        <p:blipFill rotWithShape="1">
          <a:blip r:embed="rId2">
            <a:alphaModFix/>
          </a:blip>
          <a:srcRect l="29558" t="12164" r="16356" b="18474"/>
          <a:stretch/>
        </p:blipFill>
        <p:spPr>
          <a:xfrm>
            <a:off x="6575314" y="580240"/>
            <a:ext cx="2071007" cy="2249608"/>
          </a:xfrm>
          <a:custGeom>
            <a:avLst/>
            <a:gdLst/>
            <a:ahLst/>
            <a:cxnLst/>
            <a:rect l="l" t="t" r="r" b="b"/>
            <a:pathLst>
              <a:path w="2761343" h="2999477" extrusionOk="0">
                <a:moveTo>
                  <a:pt x="0" y="0"/>
                </a:moveTo>
                <a:lnTo>
                  <a:pt x="2761343" y="0"/>
                </a:lnTo>
                <a:lnTo>
                  <a:pt x="2761343" y="2999477"/>
                </a:lnTo>
                <a:lnTo>
                  <a:pt x="0" y="299947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l="24661" t="17891" r="17757" b="12747"/>
          <a:stretch/>
        </p:blipFill>
        <p:spPr>
          <a:xfrm>
            <a:off x="2963636" y="580240"/>
            <a:ext cx="3216729" cy="2249608"/>
          </a:xfrm>
          <a:custGeom>
            <a:avLst/>
            <a:gdLst/>
            <a:ahLst/>
            <a:cxnLst/>
            <a:rect l="l" t="t" r="r" b="b"/>
            <a:pathLst>
              <a:path w="4288972" h="2999477" extrusionOk="0">
                <a:moveTo>
                  <a:pt x="0" y="0"/>
                </a:moveTo>
                <a:lnTo>
                  <a:pt x="4288972" y="0"/>
                </a:lnTo>
                <a:lnTo>
                  <a:pt x="4288972" y="2999477"/>
                </a:lnTo>
                <a:lnTo>
                  <a:pt x="0" y="299947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/>
          </a:blip>
          <a:srcRect l="27133" t="9735" r="20980" b="9735"/>
          <a:stretch/>
        </p:blipFill>
        <p:spPr>
          <a:xfrm>
            <a:off x="4751264" y="500742"/>
            <a:ext cx="1927472" cy="4142015"/>
          </a:xfrm>
          <a:custGeom>
            <a:avLst/>
            <a:gdLst/>
            <a:ahLst/>
            <a:cxnLst/>
            <a:rect l="l" t="t" r="r" b="b"/>
            <a:pathLst>
              <a:path w="2569963" h="5522686" extrusionOk="0">
                <a:moveTo>
                  <a:pt x="0" y="0"/>
                </a:moveTo>
                <a:lnTo>
                  <a:pt x="2569963" y="0"/>
                </a:lnTo>
                <a:lnTo>
                  <a:pt x="2569963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/>
          </a:blip>
          <a:srcRect l="20714" t="14436" r="27399" b="20269"/>
          <a:stretch/>
        </p:blipFill>
        <p:spPr>
          <a:xfrm>
            <a:off x="598015" y="500743"/>
            <a:ext cx="1927472" cy="2071008"/>
          </a:xfrm>
          <a:custGeom>
            <a:avLst/>
            <a:gdLst/>
            <a:ahLst/>
            <a:cxnLst/>
            <a:rect l="l" t="t" r="r" b="b"/>
            <a:pathLst>
              <a:path w="2569963" h="2761344" extrusionOk="0">
                <a:moveTo>
                  <a:pt x="0" y="0"/>
                </a:moveTo>
                <a:lnTo>
                  <a:pt x="2569963" y="0"/>
                </a:lnTo>
                <a:lnTo>
                  <a:pt x="2569963" y="2761344"/>
                </a:lnTo>
                <a:lnTo>
                  <a:pt x="0" y="276134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l="16098" t="19595" r="32015" b="15112"/>
          <a:stretch/>
        </p:blipFill>
        <p:spPr>
          <a:xfrm>
            <a:off x="598014" y="2571750"/>
            <a:ext cx="1927472" cy="2071008"/>
          </a:xfrm>
          <a:custGeom>
            <a:avLst/>
            <a:gdLst/>
            <a:ahLst/>
            <a:cxnLst/>
            <a:rect l="l" t="t" r="r" b="b"/>
            <a:pathLst>
              <a:path w="2569963" h="2761344" extrusionOk="0">
                <a:moveTo>
                  <a:pt x="0" y="0"/>
                </a:moveTo>
                <a:lnTo>
                  <a:pt x="2569963" y="0"/>
                </a:lnTo>
                <a:lnTo>
                  <a:pt x="2569963" y="2761344"/>
                </a:lnTo>
                <a:lnTo>
                  <a:pt x="0" y="276134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4"/>
          <p:cNvPicPr preferRelativeResize="0"/>
          <p:nvPr/>
        </p:nvPicPr>
        <p:blipFill rotWithShape="1">
          <a:blip r:embed="rId2">
            <a:alphaModFix/>
          </a:blip>
          <a:srcRect l="10870" t="16228" r="21195" b="17794"/>
          <a:stretch/>
        </p:blipFill>
        <p:spPr>
          <a:xfrm>
            <a:off x="6800850" y="528638"/>
            <a:ext cx="1785938" cy="2149248"/>
          </a:xfrm>
          <a:custGeom>
            <a:avLst/>
            <a:gdLst/>
            <a:ahLst/>
            <a:cxnLst/>
            <a:rect l="l" t="t" r="r" b="b"/>
            <a:pathLst>
              <a:path w="2381250" h="2865664" extrusionOk="0">
                <a:moveTo>
                  <a:pt x="0" y="0"/>
                </a:moveTo>
                <a:lnTo>
                  <a:pt x="2381250" y="0"/>
                </a:lnTo>
                <a:lnTo>
                  <a:pt x="2381250" y="2865664"/>
                </a:lnTo>
                <a:lnTo>
                  <a:pt x="0" y="286566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0" name="Google Shape;50;p14"/>
          <p:cNvPicPr preferRelativeResize="0"/>
          <p:nvPr/>
        </p:nvPicPr>
        <p:blipFill rotWithShape="1">
          <a:blip r:embed="rId3">
            <a:alphaModFix/>
          </a:blip>
          <a:srcRect l="16033" t="17010" r="16032" b="17010"/>
          <a:stretch/>
        </p:blipFill>
        <p:spPr>
          <a:xfrm>
            <a:off x="5014913" y="528638"/>
            <a:ext cx="1785938" cy="2149248"/>
          </a:xfrm>
          <a:custGeom>
            <a:avLst/>
            <a:gdLst/>
            <a:ahLst/>
            <a:cxnLst/>
            <a:rect l="l" t="t" r="r" b="b"/>
            <a:pathLst>
              <a:path w="2381250" h="2865664" extrusionOk="0">
                <a:moveTo>
                  <a:pt x="0" y="0"/>
                </a:moveTo>
                <a:lnTo>
                  <a:pt x="2381250" y="0"/>
                </a:lnTo>
                <a:lnTo>
                  <a:pt x="2381250" y="2865664"/>
                </a:lnTo>
                <a:lnTo>
                  <a:pt x="0" y="286566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/>
          </a:blip>
          <a:srcRect l="19355" t="15646" r="17928" b="23132"/>
          <a:stretch/>
        </p:blipFill>
        <p:spPr>
          <a:xfrm>
            <a:off x="6747387" y="500743"/>
            <a:ext cx="1863827" cy="1959324"/>
          </a:xfrm>
          <a:custGeom>
            <a:avLst/>
            <a:gdLst/>
            <a:ahLst/>
            <a:cxnLst/>
            <a:rect l="l" t="t" r="r" b="b"/>
            <a:pathLst>
              <a:path w="2485103" h="2612432" extrusionOk="0">
                <a:moveTo>
                  <a:pt x="0" y="0"/>
                </a:moveTo>
                <a:lnTo>
                  <a:pt x="2485103" y="0"/>
                </a:lnTo>
                <a:lnTo>
                  <a:pt x="2485103" y="2612432"/>
                </a:lnTo>
                <a:lnTo>
                  <a:pt x="0" y="26124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4" name="Google Shape;54;p15"/>
          <p:cNvPicPr preferRelativeResize="0"/>
          <p:nvPr/>
        </p:nvPicPr>
        <p:blipFill rotWithShape="1">
          <a:blip r:embed="rId2">
            <a:alphaModFix/>
          </a:blip>
          <a:srcRect l="18641" t="30357" r="18640" b="8421"/>
          <a:stretch/>
        </p:blipFill>
        <p:spPr>
          <a:xfrm>
            <a:off x="6747387" y="2683434"/>
            <a:ext cx="1863827" cy="1959324"/>
          </a:xfrm>
          <a:custGeom>
            <a:avLst/>
            <a:gdLst/>
            <a:ahLst/>
            <a:cxnLst/>
            <a:rect l="l" t="t" r="r" b="b"/>
            <a:pathLst>
              <a:path w="2485103" h="2612432" extrusionOk="0">
                <a:moveTo>
                  <a:pt x="0" y="0"/>
                </a:moveTo>
                <a:lnTo>
                  <a:pt x="2485103" y="0"/>
                </a:lnTo>
                <a:lnTo>
                  <a:pt x="2485103" y="2612432"/>
                </a:lnTo>
                <a:lnTo>
                  <a:pt x="0" y="26124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5" name="Google Shape;55;p15"/>
          <p:cNvPicPr preferRelativeResize="0"/>
          <p:nvPr/>
        </p:nvPicPr>
        <p:blipFill rotWithShape="1">
          <a:blip r:embed="rId3">
            <a:alphaModFix/>
          </a:blip>
          <a:srcRect l="18641" t="9108" r="18640" b="19254"/>
          <a:stretch/>
        </p:blipFill>
        <p:spPr>
          <a:xfrm>
            <a:off x="4647421" y="1049482"/>
            <a:ext cx="1863827" cy="3044537"/>
          </a:xfrm>
          <a:custGeom>
            <a:avLst/>
            <a:gdLst/>
            <a:ahLst/>
            <a:cxnLst/>
            <a:rect l="l" t="t" r="r" b="b"/>
            <a:pathLst>
              <a:path w="2485103" h="4059382" extrusionOk="0">
                <a:moveTo>
                  <a:pt x="0" y="0"/>
                </a:moveTo>
                <a:lnTo>
                  <a:pt x="2485103" y="0"/>
                </a:lnTo>
                <a:lnTo>
                  <a:pt x="2485103" y="4059382"/>
                </a:lnTo>
                <a:lnTo>
                  <a:pt x="0" y="40593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6"/>
          <p:cNvPicPr preferRelativeResize="0"/>
          <p:nvPr/>
        </p:nvPicPr>
        <p:blipFill rotWithShape="1">
          <a:blip r:embed="rId2">
            <a:alphaModFix/>
          </a:blip>
          <a:srcRect l="10679" t="12254" r="8087" b="10052"/>
          <a:stretch/>
        </p:blipFill>
        <p:spPr>
          <a:xfrm>
            <a:off x="619432" y="500744"/>
            <a:ext cx="4712111" cy="3174716"/>
          </a:xfrm>
          <a:custGeom>
            <a:avLst/>
            <a:gdLst/>
            <a:ahLst/>
            <a:cxnLst/>
            <a:rect l="l" t="t" r="r" b="b"/>
            <a:pathLst>
              <a:path w="6282814" h="4232955" extrusionOk="0">
                <a:moveTo>
                  <a:pt x="0" y="0"/>
                </a:moveTo>
                <a:lnTo>
                  <a:pt x="6282814" y="0"/>
                </a:lnTo>
                <a:lnTo>
                  <a:pt x="6282814" y="4232955"/>
                </a:lnTo>
                <a:lnTo>
                  <a:pt x="0" y="423295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9" name="Google Shape;59;p16"/>
          <p:cNvPicPr preferRelativeResize="0"/>
          <p:nvPr/>
        </p:nvPicPr>
        <p:blipFill rotWithShape="1">
          <a:blip r:embed="rId2">
            <a:alphaModFix/>
          </a:blip>
          <a:srcRect l="55129" t="25816" r="17233" b="25817"/>
          <a:stretch/>
        </p:blipFill>
        <p:spPr>
          <a:xfrm>
            <a:off x="6332908" y="1583578"/>
            <a:ext cx="1603108" cy="1976345"/>
          </a:xfrm>
          <a:custGeom>
            <a:avLst/>
            <a:gdLst/>
            <a:ahLst/>
            <a:cxnLst/>
            <a:rect l="l" t="t" r="r" b="b"/>
            <a:pathLst>
              <a:path w="2137477" h="2635126" extrusionOk="0">
                <a:moveTo>
                  <a:pt x="0" y="0"/>
                </a:moveTo>
                <a:lnTo>
                  <a:pt x="2137477" y="0"/>
                </a:lnTo>
                <a:lnTo>
                  <a:pt x="2137477" y="2635126"/>
                </a:lnTo>
                <a:lnTo>
                  <a:pt x="0" y="26351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/>
          <p:cNvPicPr preferRelativeResize="0"/>
          <p:nvPr/>
        </p:nvPicPr>
        <p:blipFill rotWithShape="1">
          <a:blip r:embed="rId2">
            <a:alphaModFix/>
          </a:blip>
          <a:srcRect l="22498" t="9735" r="16807" b="9735"/>
          <a:stretch/>
        </p:blipFill>
        <p:spPr>
          <a:xfrm>
            <a:off x="6563955" y="500744"/>
            <a:ext cx="2020529" cy="4142014"/>
          </a:xfrm>
          <a:custGeom>
            <a:avLst/>
            <a:gdLst/>
            <a:ahLst/>
            <a:cxnLst/>
            <a:rect l="l" t="t" r="r" b="b"/>
            <a:pathLst>
              <a:path w="2694039" h="5522685" extrusionOk="0">
                <a:moveTo>
                  <a:pt x="0" y="0"/>
                </a:moveTo>
                <a:lnTo>
                  <a:pt x="2694039" y="0"/>
                </a:lnTo>
                <a:lnTo>
                  <a:pt x="2694039" y="5522685"/>
                </a:lnTo>
                <a:lnTo>
                  <a:pt x="0" y="552268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 l="19653" t="13069" r="19651" b="6402"/>
          <a:stretch/>
        </p:blipFill>
        <p:spPr>
          <a:xfrm>
            <a:off x="2391457" y="500744"/>
            <a:ext cx="2020529" cy="4142014"/>
          </a:xfrm>
          <a:custGeom>
            <a:avLst/>
            <a:gdLst/>
            <a:ahLst/>
            <a:cxnLst/>
            <a:rect l="l" t="t" r="r" b="b"/>
            <a:pathLst>
              <a:path w="2694039" h="5522685" extrusionOk="0">
                <a:moveTo>
                  <a:pt x="0" y="0"/>
                </a:moveTo>
                <a:lnTo>
                  <a:pt x="2694039" y="0"/>
                </a:lnTo>
                <a:lnTo>
                  <a:pt x="2694039" y="5522685"/>
                </a:lnTo>
                <a:lnTo>
                  <a:pt x="0" y="552268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 l="12850" t="9735" r="50998" b="9735"/>
          <a:stretch/>
        </p:blipFill>
        <p:spPr>
          <a:xfrm>
            <a:off x="1174978" y="500743"/>
            <a:ext cx="3305746" cy="4142015"/>
          </a:xfrm>
          <a:custGeom>
            <a:avLst/>
            <a:gdLst/>
            <a:ahLst/>
            <a:cxnLst/>
            <a:rect l="l" t="t" r="r" b="b"/>
            <a:pathLst>
              <a:path w="4407661" h="5522686" extrusionOk="0">
                <a:moveTo>
                  <a:pt x="0" y="0"/>
                </a:moveTo>
                <a:lnTo>
                  <a:pt x="4407661" y="0"/>
                </a:lnTo>
                <a:lnTo>
                  <a:pt x="4407661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/>
        </p:nvSpPr>
        <p:spPr>
          <a:xfrm>
            <a:off x="4861813" y="2057544"/>
            <a:ext cx="4282200" cy="187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 l="19107" t="9735" r="10809" b="9735"/>
          <a:stretch/>
        </p:blipFill>
        <p:spPr>
          <a:xfrm>
            <a:off x="2698956" y="500744"/>
            <a:ext cx="2162858" cy="4142014"/>
          </a:xfrm>
          <a:custGeom>
            <a:avLst/>
            <a:gdLst/>
            <a:ahLst/>
            <a:cxnLst/>
            <a:rect l="l" t="t" r="r" b="b"/>
            <a:pathLst>
              <a:path w="2883811" h="5522685" extrusionOk="0">
                <a:moveTo>
                  <a:pt x="0" y="0"/>
                </a:moveTo>
                <a:lnTo>
                  <a:pt x="2883811" y="0"/>
                </a:lnTo>
                <a:lnTo>
                  <a:pt x="2883811" y="5522685"/>
                </a:lnTo>
                <a:lnTo>
                  <a:pt x="0" y="552268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1" name="Google Shape;71;p19"/>
          <p:cNvPicPr preferRelativeResize="0"/>
          <p:nvPr/>
        </p:nvPicPr>
        <p:blipFill rotWithShape="1">
          <a:blip r:embed="rId3">
            <a:alphaModFix/>
          </a:blip>
          <a:srcRect l="8196" t="11015" r="19805" b="26117"/>
          <a:stretch/>
        </p:blipFill>
        <p:spPr>
          <a:xfrm>
            <a:off x="5528953" y="2214563"/>
            <a:ext cx="1434647" cy="1715517"/>
          </a:xfrm>
          <a:custGeom>
            <a:avLst/>
            <a:gdLst/>
            <a:ahLst/>
            <a:cxnLst/>
            <a:rect l="l" t="t" r="r" b="b"/>
            <a:pathLst>
              <a:path w="1912863" h="2287356" extrusionOk="0">
                <a:moveTo>
                  <a:pt x="0" y="0"/>
                </a:moveTo>
                <a:lnTo>
                  <a:pt x="1912863" y="0"/>
                </a:lnTo>
                <a:lnTo>
                  <a:pt x="1912863" y="2287356"/>
                </a:lnTo>
                <a:lnTo>
                  <a:pt x="0" y="228735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2" name="Google Shape;72;p19"/>
          <p:cNvPicPr preferRelativeResize="0"/>
          <p:nvPr/>
        </p:nvPicPr>
        <p:blipFill rotWithShape="1">
          <a:blip r:embed="rId3">
            <a:alphaModFix/>
          </a:blip>
          <a:srcRect l="7464" t="11015" r="20536" b="26117"/>
          <a:stretch/>
        </p:blipFill>
        <p:spPr>
          <a:xfrm>
            <a:off x="7097759" y="2214563"/>
            <a:ext cx="1434647" cy="1715517"/>
          </a:xfrm>
          <a:custGeom>
            <a:avLst/>
            <a:gdLst/>
            <a:ahLst/>
            <a:cxnLst/>
            <a:rect l="l" t="t" r="r" b="b"/>
            <a:pathLst>
              <a:path w="1912863" h="2287356" extrusionOk="0">
                <a:moveTo>
                  <a:pt x="0" y="0"/>
                </a:moveTo>
                <a:lnTo>
                  <a:pt x="1912863" y="0"/>
                </a:lnTo>
                <a:lnTo>
                  <a:pt x="1912863" y="2287356"/>
                </a:lnTo>
                <a:lnTo>
                  <a:pt x="0" y="228735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 l="8643" t="10765" r="12344" b="10766"/>
          <a:stretch/>
        </p:blipFill>
        <p:spPr>
          <a:xfrm rot="10800000">
            <a:off x="2944559" y="871538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2057400" h="2057400" extrusionOk="0">
                <a:moveTo>
                  <a:pt x="2057400" y="2057400"/>
                </a:moveTo>
                <a:lnTo>
                  <a:pt x="0" y="2057400"/>
                </a:lnTo>
                <a:lnTo>
                  <a:pt x="0" y="0"/>
                </a:lnTo>
                <a:lnTo>
                  <a:pt x="20574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6" name="Google Shape;76;p20"/>
          <p:cNvPicPr preferRelativeResize="0"/>
          <p:nvPr/>
        </p:nvPicPr>
        <p:blipFill rotWithShape="1">
          <a:blip r:embed="rId3">
            <a:alphaModFix/>
          </a:blip>
          <a:srcRect l="22430" t="18758" r="12324" b="16446"/>
          <a:stretch/>
        </p:blipFill>
        <p:spPr>
          <a:xfrm rot="10800000">
            <a:off x="4656392" y="1140402"/>
            <a:ext cx="1274185" cy="1274186"/>
          </a:xfrm>
          <a:custGeom>
            <a:avLst/>
            <a:gdLst/>
            <a:ahLst/>
            <a:cxnLst/>
            <a:rect l="l" t="t" r="r" b="b"/>
            <a:pathLst>
              <a:path w="1698914" h="1698914" extrusionOk="0">
                <a:moveTo>
                  <a:pt x="1698914" y="1698914"/>
                </a:moveTo>
                <a:lnTo>
                  <a:pt x="0" y="1698914"/>
                </a:lnTo>
                <a:lnTo>
                  <a:pt x="0" y="0"/>
                </a:lnTo>
                <a:lnTo>
                  <a:pt x="1698914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l="8231" t="14267" r="12757" b="7265"/>
          <a:stretch/>
        </p:blipFill>
        <p:spPr>
          <a:xfrm rot="10800000">
            <a:off x="4656392" y="2557463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2057400" h="2057400" extrusionOk="0">
                <a:moveTo>
                  <a:pt x="2057400" y="2057400"/>
                </a:moveTo>
                <a:lnTo>
                  <a:pt x="0" y="2057400"/>
                </a:lnTo>
                <a:lnTo>
                  <a:pt x="0" y="0"/>
                </a:lnTo>
                <a:lnTo>
                  <a:pt x="20574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 l="17377" t="17602" r="17376" b="17602"/>
          <a:stretch/>
        </p:blipFill>
        <p:spPr>
          <a:xfrm rot="10800000">
            <a:off x="3213423" y="2557464"/>
            <a:ext cx="1274186" cy="1274186"/>
          </a:xfrm>
          <a:custGeom>
            <a:avLst/>
            <a:gdLst/>
            <a:ahLst/>
            <a:cxnLst/>
            <a:rect l="l" t="t" r="r" b="b"/>
            <a:pathLst>
              <a:path w="1698914" h="1698914" extrusionOk="0">
                <a:moveTo>
                  <a:pt x="1698914" y="1698914"/>
                </a:moveTo>
                <a:lnTo>
                  <a:pt x="0" y="1698914"/>
                </a:lnTo>
                <a:lnTo>
                  <a:pt x="0" y="0"/>
                </a:lnTo>
                <a:lnTo>
                  <a:pt x="1698914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l="49303" t="9735" r="12193" b="9735"/>
          <a:stretch/>
        </p:blipFill>
        <p:spPr>
          <a:xfrm>
            <a:off x="4572011" y="500743"/>
            <a:ext cx="3520727" cy="4142015"/>
          </a:xfrm>
          <a:custGeom>
            <a:avLst/>
            <a:gdLst/>
            <a:ahLst/>
            <a:cxnLst/>
            <a:rect l="l" t="t" r="r" b="b"/>
            <a:pathLst>
              <a:path w="4694302" h="5522686" extrusionOk="0">
                <a:moveTo>
                  <a:pt x="0" y="0"/>
                </a:moveTo>
                <a:lnTo>
                  <a:pt x="4694302" y="0"/>
                </a:lnTo>
                <a:lnTo>
                  <a:pt x="4694302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 l="28911" t="17533" r="17767" b="48651"/>
          <a:stretch/>
        </p:blipFill>
        <p:spPr>
          <a:xfrm>
            <a:off x="837896" y="901831"/>
            <a:ext cx="1545260" cy="1739298"/>
          </a:xfrm>
          <a:custGeom>
            <a:avLst/>
            <a:gdLst/>
            <a:ahLst/>
            <a:cxnLst/>
            <a:rect l="l" t="t" r="r" b="b"/>
            <a:pathLst>
              <a:path w="2060346" h="2319064" extrusionOk="0">
                <a:moveTo>
                  <a:pt x="0" y="0"/>
                </a:moveTo>
                <a:lnTo>
                  <a:pt x="2060346" y="0"/>
                </a:lnTo>
                <a:lnTo>
                  <a:pt x="2060346" y="2319064"/>
                </a:lnTo>
                <a:lnTo>
                  <a:pt x="0" y="231906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2" name="Google Shape;82;p21"/>
          <p:cNvPicPr preferRelativeResize="0"/>
          <p:nvPr/>
        </p:nvPicPr>
        <p:blipFill rotWithShape="1">
          <a:blip r:embed="rId2">
            <a:alphaModFix/>
          </a:blip>
          <a:srcRect l="6428" t="9735" r="6428" b="9735"/>
          <a:stretch/>
        </p:blipFill>
        <p:spPr>
          <a:xfrm>
            <a:off x="3200399" y="500743"/>
            <a:ext cx="2525486" cy="4142015"/>
          </a:xfrm>
          <a:custGeom>
            <a:avLst/>
            <a:gdLst/>
            <a:ahLst/>
            <a:cxnLst/>
            <a:rect l="l" t="t" r="r" b="b"/>
            <a:pathLst>
              <a:path w="3367315" h="5522686" extrusionOk="0">
                <a:moveTo>
                  <a:pt x="0" y="0"/>
                </a:moveTo>
                <a:lnTo>
                  <a:pt x="3367315" y="0"/>
                </a:lnTo>
                <a:lnTo>
                  <a:pt x="3367315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 l="9990" t="17429" r="35957" b="22081"/>
          <a:stretch/>
        </p:blipFill>
        <p:spPr>
          <a:xfrm>
            <a:off x="-2486905" y="896472"/>
            <a:ext cx="4942595" cy="3111233"/>
          </a:xfrm>
          <a:custGeom>
            <a:avLst/>
            <a:gdLst/>
            <a:ahLst/>
            <a:cxnLst/>
            <a:rect l="l" t="t" r="r" b="b"/>
            <a:pathLst>
              <a:path w="6590126" h="4148311" extrusionOk="0">
                <a:moveTo>
                  <a:pt x="0" y="0"/>
                </a:moveTo>
                <a:lnTo>
                  <a:pt x="6590126" y="0"/>
                </a:lnTo>
                <a:lnTo>
                  <a:pt x="6590126" y="4148311"/>
                </a:lnTo>
                <a:lnTo>
                  <a:pt x="0" y="414831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/>
          <p:nvPr/>
        </p:nvSpPr>
        <p:spPr>
          <a:xfrm>
            <a:off x="4586288" y="500743"/>
            <a:ext cx="4013400" cy="414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 l="35101" t="14158" r="34621" b="14558"/>
          <a:stretch/>
        </p:blipFill>
        <p:spPr>
          <a:xfrm>
            <a:off x="3508450" y="1132610"/>
            <a:ext cx="2161309" cy="2862176"/>
          </a:xfrm>
          <a:custGeom>
            <a:avLst/>
            <a:gdLst/>
            <a:ahLst/>
            <a:cxnLst/>
            <a:rect l="l" t="t" r="r" b="b"/>
            <a:pathLst>
              <a:path w="2881746" h="3816235" extrusionOk="0">
                <a:moveTo>
                  <a:pt x="0" y="0"/>
                </a:moveTo>
                <a:lnTo>
                  <a:pt x="2881746" y="0"/>
                </a:lnTo>
                <a:lnTo>
                  <a:pt x="2881746" y="3816235"/>
                </a:lnTo>
                <a:lnTo>
                  <a:pt x="0" y="38162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/>
          <p:cNvPicPr preferRelativeResize="0"/>
          <p:nvPr/>
        </p:nvPicPr>
        <p:blipFill rotWithShape="1">
          <a:blip r:embed="rId2">
            <a:alphaModFix/>
          </a:blip>
          <a:srcRect l="10307" t="14000" r="70676" b="13999"/>
          <a:stretch/>
        </p:blipFill>
        <p:spPr>
          <a:xfrm>
            <a:off x="942501" y="720091"/>
            <a:ext cx="1738786" cy="3703318"/>
          </a:xfrm>
          <a:custGeom>
            <a:avLst/>
            <a:gdLst/>
            <a:ahLst/>
            <a:cxnLst/>
            <a:rect l="l" t="t" r="r" b="b"/>
            <a:pathLst>
              <a:path w="2318382" h="4937758" extrusionOk="0">
                <a:moveTo>
                  <a:pt x="302595" y="0"/>
                </a:moveTo>
                <a:lnTo>
                  <a:pt x="2015787" y="0"/>
                </a:lnTo>
                <a:cubicBezTo>
                  <a:pt x="2182906" y="0"/>
                  <a:pt x="2318382" y="135476"/>
                  <a:pt x="2318382" y="302595"/>
                </a:cubicBezTo>
                <a:lnTo>
                  <a:pt x="2318382" y="4635163"/>
                </a:lnTo>
                <a:cubicBezTo>
                  <a:pt x="2318382" y="4802282"/>
                  <a:pt x="2182906" y="4937758"/>
                  <a:pt x="2015787" y="4937758"/>
                </a:cubicBezTo>
                <a:lnTo>
                  <a:pt x="302595" y="4937758"/>
                </a:lnTo>
                <a:cubicBezTo>
                  <a:pt x="135476" y="4937758"/>
                  <a:pt x="0" y="4802282"/>
                  <a:pt x="0" y="4635163"/>
                </a:cubicBezTo>
                <a:lnTo>
                  <a:pt x="0" y="302595"/>
                </a:lnTo>
                <a:cubicBezTo>
                  <a:pt x="0" y="135476"/>
                  <a:pt x="135476" y="0"/>
                  <a:pt x="30259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/>
          <p:nvPr/>
        </p:nvSpPr>
        <p:spPr>
          <a:xfrm>
            <a:off x="0" y="-1"/>
            <a:ext cx="9144000" cy="2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 l="14438" t="12062" r="13796" b="50476"/>
          <a:stretch/>
        </p:blipFill>
        <p:spPr>
          <a:xfrm>
            <a:off x="2914650" y="620485"/>
            <a:ext cx="3344635" cy="1926771"/>
          </a:xfrm>
          <a:custGeom>
            <a:avLst/>
            <a:gdLst/>
            <a:ahLst/>
            <a:cxnLst/>
            <a:rect l="l" t="t" r="r" b="b"/>
            <a:pathLst>
              <a:path w="4459514" h="2569028" extrusionOk="0">
                <a:moveTo>
                  <a:pt x="0" y="0"/>
                </a:moveTo>
                <a:lnTo>
                  <a:pt x="4459514" y="0"/>
                </a:lnTo>
                <a:lnTo>
                  <a:pt x="4459514" y="2569028"/>
                </a:lnTo>
                <a:lnTo>
                  <a:pt x="0" y="25690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 l="7343" t="12778" r="65156" b="23060"/>
          <a:stretch/>
        </p:blipFill>
        <p:spPr>
          <a:xfrm>
            <a:off x="671513" y="657225"/>
            <a:ext cx="2514600" cy="3300178"/>
          </a:xfrm>
          <a:custGeom>
            <a:avLst/>
            <a:gdLst/>
            <a:ahLst/>
            <a:cxnLst/>
            <a:rect l="l" t="t" r="r" b="b"/>
            <a:pathLst>
              <a:path w="3352800" h="4400238" extrusionOk="0">
                <a:moveTo>
                  <a:pt x="0" y="0"/>
                </a:moveTo>
                <a:lnTo>
                  <a:pt x="3352800" y="0"/>
                </a:lnTo>
                <a:lnTo>
                  <a:pt x="3352800" y="4400238"/>
                </a:lnTo>
                <a:lnTo>
                  <a:pt x="0" y="440023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 rot="5400000">
            <a:off x="5804999" y="1107388"/>
            <a:ext cx="3597300" cy="308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l="47225" t="22795" r="7907" b="17754"/>
          <a:stretch/>
        </p:blipFill>
        <p:spPr>
          <a:xfrm>
            <a:off x="4318269" y="2111828"/>
            <a:ext cx="4102599" cy="2334524"/>
          </a:xfrm>
          <a:custGeom>
            <a:avLst/>
            <a:gdLst/>
            <a:ahLst/>
            <a:cxnLst/>
            <a:rect l="l" t="t" r="r" b="b"/>
            <a:pathLst>
              <a:path w="5470132" h="3112699" extrusionOk="0">
                <a:moveTo>
                  <a:pt x="0" y="0"/>
                </a:moveTo>
                <a:lnTo>
                  <a:pt x="5470132" y="0"/>
                </a:lnTo>
                <a:lnTo>
                  <a:pt x="5470132" y="3112699"/>
                </a:lnTo>
                <a:lnTo>
                  <a:pt x="0" y="31126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 l="9464" t="12063" r="9464" b="36508"/>
          <a:stretch/>
        </p:blipFill>
        <p:spPr>
          <a:xfrm>
            <a:off x="865415" y="620485"/>
            <a:ext cx="7413171" cy="2645229"/>
          </a:xfrm>
          <a:custGeom>
            <a:avLst/>
            <a:gdLst/>
            <a:ahLst/>
            <a:cxnLst/>
            <a:rect l="l" t="t" r="r" b="b"/>
            <a:pathLst>
              <a:path w="9884228" h="3526972" extrusionOk="0">
                <a:moveTo>
                  <a:pt x="0" y="0"/>
                </a:moveTo>
                <a:lnTo>
                  <a:pt x="9884228" y="0"/>
                </a:lnTo>
                <a:lnTo>
                  <a:pt x="9884228" y="3526972"/>
                </a:lnTo>
                <a:lnTo>
                  <a:pt x="0" y="352697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 l="42835" t="9735" r="23614" b="9735"/>
          <a:stretch/>
        </p:blipFill>
        <p:spPr>
          <a:xfrm>
            <a:off x="3916816" y="500743"/>
            <a:ext cx="3067928" cy="4142015"/>
          </a:xfrm>
          <a:custGeom>
            <a:avLst/>
            <a:gdLst/>
            <a:ahLst/>
            <a:cxnLst/>
            <a:rect l="l" t="t" r="r" b="b"/>
            <a:pathLst>
              <a:path w="4090571" h="5522686" extrusionOk="0">
                <a:moveTo>
                  <a:pt x="0" y="0"/>
                </a:moveTo>
                <a:lnTo>
                  <a:pt x="4090571" y="0"/>
                </a:lnTo>
                <a:lnTo>
                  <a:pt x="4090571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0" y="0"/>
            <a:ext cx="9144000" cy="15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Google Shape;28;p8"/>
          <p:cNvPicPr preferRelativeResize="0"/>
          <p:nvPr/>
        </p:nvPicPr>
        <p:blipFill rotWithShape="1">
          <a:blip r:embed="rId2">
            <a:alphaModFix/>
          </a:blip>
          <a:srcRect l="9464" t="9722" r="9464" b="52169"/>
          <a:stretch/>
        </p:blipFill>
        <p:spPr>
          <a:xfrm>
            <a:off x="865414" y="500063"/>
            <a:ext cx="7413172" cy="1960110"/>
          </a:xfrm>
          <a:custGeom>
            <a:avLst/>
            <a:gdLst/>
            <a:ahLst/>
            <a:cxnLst/>
            <a:rect l="l" t="t" r="r" b="b"/>
            <a:pathLst>
              <a:path w="9884229" h="2613480" extrusionOk="0">
                <a:moveTo>
                  <a:pt x="0" y="0"/>
                </a:moveTo>
                <a:lnTo>
                  <a:pt x="9884229" y="0"/>
                </a:lnTo>
                <a:lnTo>
                  <a:pt x="9884229" y="2613480"/>
                </a:lnTo>
                <a:lnTo>
                  <a:pt x="0" y="261348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"/>
          <p:cNvPicPr preferRelativeResize="0"/>
          <p:nvPr/>
        </p:nvPicPr>
        <p:blipFill rotWithShape="1">
          <a:blip r:embed="rId2">
            <a:alphaModFix/>
          </a:blip>
          <a:srcRect t="10000" r="67813" b="10000"/>
          <a:stretch/>
        </p:blipFill>
        <p:spPr>
          <a:xfrm>
            <a:off x="0" y="514350"/>
            <a:ext cx="2943225" cy="4114800"/>
          </a:xfrm>
          <a:custGeom>
            <a:avLst/>
            <a:gdLst/>
            <a:ahLst/>
            <a:cxnLst/>
            <a:rect l="l" t="t" r="r" b="b"/>
            <a:pathLst>
              <a:path w="3924300" h="5486400" extrusionOk="0">
                <a:moveTo>
                  <a:pt x="0" y="0"/>
                </a:moveTo>
                <a:lnTo>
                  <a:pt x="3924300" y="0"/>
                </a:lnTo>
                <a:lnTo>
                  <a:pt x="3924300" y="5486400"/>
                </a:lnTo>
                <a:lnTo>
                  <a:pt x="0" y="54864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" name="Google Shape;7;p1"/>
          <p:cNvSpPr txBox="1"/>
          <p:nvPr userDrawn="1"/>
        </p:nvSpPr>
        <p:spPr>
          <a:xfrm>
            <a:off x="328935" y="4653928"/>
            <a:ext cx="1774800" cy="34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b="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Medium" panose="020B0600000000000000" pitchFamily="34" charset="-128"/>
                <a:ea typeface="Noto Sans HK Medium" panose="020B0600000000000000" pitchFamily="34" charset="-128"/>
                <a:cs typeface="Source Sans Pro"/>
                <a:sym typeface="Source Sans Pro"/>
              </a:rPr>
              <a:t>Consejería</a:t>
            </a:r>
            <a:r>
              <a:rPr lang="en-US" sz="850" b="0" baseline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Medium" panose="020B0600000000000000" pitchFamily="34" charset="-128"/>
                <a:ea typeface="Noto Sans HK Medium" panose="020B0600000000000000" pitchFamily="34" charset="-128"/>
                <a:cs typeface="Source Sans Pro"/>
                <a:sym typeface="Source Sans Pro"/>
              </a:rPr>
              <a:t> de </a:t>
            </a:r>
            <a:r>
              <a:rPr lang="en-US" sz="850" b="0" baseline="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Medium" panose="020B0600000000000000" pitchFamily="34" charset="-128"/>
                <a:ea typeface="Noto Sans HK Medium" panose="020B0600000000000000" pitchFamily="34" charset="-128"/>
                <a:cs typeface="Source Sans Pro"/>
                <a:sym typeface="Source Sans Pro"/>
              </a:rPr>
              <a:t>Salud</a:t>
            </a:r>
            <a:r>
              <a:rPr lang="en-US" sz="850" b="0" baseline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Medium" panose="020B0600000000000000" pitchFamily="34" charset="-128"/>
                <a:ea typeface="Noto Sans HK Medium" panose="020B0600000000000000" pitchFamily="34" charset="-128"/>
                <a:cs typeface="Source Sans Pro"/>
                <a:sym typeface="Source Sans Pro"/>
              </a:rPr>
              <a:t> y </a:t>
            </a:r>
            <a:r>
              <a:rPr lang="en-US" sz="850" b="0" baseline="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Medium" panose="020B0600000000000000" pitchFamily="34" charset="-128"/>
                <a:ea typeface="Noto Sans HK Medium" panose="020B0600000000000000" pitchFamily="34" charset="-128"/>
                <a:cs typeface="Source Sans Pro"/>
                <a:sym typeface="Source Sans Pro"/>
              </a:rPr>
              <a:t>Consumo</a:t>
            </a:r>
            <a:endParaRPr lang="en-US" sz="850" b="0" baseline="0" dirty="0" smtClean="0">
              <a:solidFill>
                <a:schemeClr val="bg2">
                  <a:lumMod val="50000"/>
                  <a:lumOff val="50000"/>
                </a:schemeClr>
              </a:solidFill>
              <a:latin typeface="Noto Sans HK Medium" panose="020B0600000000000000" pitchFamily="34" charset="-128"/>
              <a:ea typeface="Noto Sans HK Medium" panose="020B0600000000000000" pitchFamily="34" charset="-128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aseline="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Light" panose="020B0300000000000000" pitchFamily="34" charset="-128"/>
                <a:ea typeface="Noto Sans HK Light" panose="020B0300000000000000" pitchFamily="34" charset="-128"/>
                <a:cs typeface="Source Sans Pro"/>
                <a:sym typeface="Source Sans Pro"/>
              </a:rPr>
              <a:t>Servicio</a:t>
            </a:r>
            <a:r>
              <a:rPr lang="en-US" sz="800" baseline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Light" panose="020B0300000000000000" pitchFamily="34" charset="-128"/>
                <a:ea typeface="Noto Sans HK Light" panose="020B0300000000000000" pitchFamily="34" charset="-128"/>
                <a:cs typeface="Source Sans Pro"/>
                <a:sym typeface="Source Sans Pro"/>
              </a:rPr>
              <a:t> </a:t>
            </a:r>
            <a:r>
              <a:rPr lang="en-US" sz="800" baseline="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Light" panose="020B0300000000000000" pitchFamily="34" charset="-128"/>
                <a:ea typeface="Noto Sans HK Light" panose="020B0300000000000000" pitchFamily="34" charset="-128"/>
                <a:cs typeface="Source Sans Pro"/>
                <a:sym typeface="Source Sans Pro"/>
              </a:rPr>
              <a:t>Andaluz</a:t>
            </a:r>
            <a:r>
              <a:rPr lang="en-US" sz="800" baseline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Light" panose="020B0300000000000000" pitchFamily="34" charset="-128"/>
                <a:ea typeface="Noto Sans HK Light" panose="020B0300000000000000" pitchFamily="34" charset="-128"/>
                <a:cs typeface="Source Sans Pro"/>
                <a:sym typeface="Source Sans Pro"/>
              </a:rPr>
              <a:t> de </a:t>
            </a:r>
            <a:r>
              <a:rPr lang="en-US" sz="800" baseline="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Noto Sans HK Light" panose="020B0300000000000000" pitchFamily="34" charset="-128"/>
                <a:ea typeface="Noto Sans HK Light" panose="020B0300000000000000" pitchFamily="34" charset="-128"/>
                <a:cs typeface="Source Sans Pro"/>
                <a:sym typeface="Source Sans Pro"/>
              </a:rPr>
              <a:t>Salud</a:t>
            </a:r>
            <a:endParaRPr sz="800" dirty="0">
              <a:solidFill>
                <a:schemeClr val="bg2">
                  <a:lumMod val="50000"/>
                  <a:lumOff val="50000"/>
                </a:schemeClr>
              </a:solidFill>
              <a:latin typeface="Noto Sans HK Light" panose="020B0300000000000000" pitchFamily="34" charset="-128"/>
              <a:ea typeface="Noto Sans HK Light" panose="020B0300000000000000" pitchFamily="34" charset="-128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pos="5328">
          <p15:clr>
            <a:srgbClr val="EA4335"/>
          </p15:clr>
        </p15:guide>
        <p15:guide id="3" orient="horz" pos="315">
          <p15:clr>
            <a:srgbClr val="EA4335"/>
          </p15:clr>
        </p15:guide>
        <p15:guide id="4" orient="horz" pos="3024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1148119" y="1633800"/>
            <a:ext cx="54057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Carrera profesional</a:t>
            </a:r>
            <a:endParaRPr sz="45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26"/>
          <p:cNvSpPr/>
          <p:nvPr/>
        </p:nvSpPr>
        <p:spPr>
          <a:xfrm>
            <a:off x="1182843" y="2921934"/>
            <a:ext cx="25239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 cap="none" dirty="0" err="1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Historia</a:t>
            </a:r>
            <a:r>
              <a:rPr lang="en-US" sz="1300" u="none" strike="noStrike" cap="none" dirty="0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1300" u="none" strike="noStrike" cap="none" dirty="0" err="1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requisitos</a:t>
            </a:r>
            <a:endParaRPr sz="130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26"/>
          <p:cNvSpPr/>
          <p:nvPr/>
        </p:nvSpPr>
        <p:spPr>
          <a:xfrm rot="10800000" flipH="1">
            <a:off x="0" y="-17422"/>
            <a:ext cx="1165800" cy="1165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6"/>
          <p:cNvSpPr/>
          <p:nvPr/>
        </p:nvSpPr>
        <p:spPr>
          <a:xfrm rot="10800000" flipH="1">
            <a:off x="5589335" y="-16139"/>
            <a:ext cx="3558831" cy="5176161"/>
          </a:xfrm>
          <a:custGeom>
            <a:avLst/>
            <a:gdLst/>
            <a:ahLst/>
            <a:cxnLst/>
            <a:rect l="l" t="t" r="r" b="b"/>
            <a:pathLst>
              <a:path w="7778866" h="6901548" extrusionOk="0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6"/>
          <p:cNvSpPr/>
          <p:nvPr/>
        </p:nvSpPr>
        <p:spPr>
          <a:xfrm>
            <a:off x="5972896" y="-16137"/>
            <a:ext cx="3169888" cy="5176161"/>
          </a:xfrm>
          <a:custGeom>
            <a:avLst/>
            <a:gdLst/>
            <a:ahLst/>
            <a:cxnLst/>
            <a:rect l="l" t="t" r="r" b="b"/>
            <a:pathLst>
              <a:path w="7778866" h="6901548" extrusionOk="0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025" y="3968750"/>
            <a:ext cx="1197225" cy="11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/>
        </p:nvSpPr>
        <p:spPr>
          <a:xfrm flipH="1">
            <a:off x="684606" y="634934"/>
            <a:ext cx="2950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Historia</a:t>
            </a:r>
            <a:endParaRPr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685800" y="500750"/>
            <a:ext cx="1955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27"/>
          <p:cNvSpPr txBox="1"/>
          <p:nvPr/>
        </p:nvSpPr>
        <p:spPr>
          <a:xfrm flipH="1">
            <a:off x="4571925" y="1377725"/>
            <a:ext cx="3750600" cy="2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Línea de tiempo donde se exponen, los procesos excepcionales de 2006 y 2008 y los sucesivos procesos permanentes hasta 2014 con sus respectivos requisitos</a:t>
            </a:r>
            <a:endParaRPr sz="15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27"/>
          <p:cNvSpPr txBox="1"/>
          <p:nvPr/>
        </p:nvSpPr>
        <p:spPr>
          <a:xfrm rot="-5400000">
            <a:off x="7610900" y="2578175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sección</a:t>
            </a:r>
            <a:endParaRPr sz="800" u="sng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7"/>
          <p:cNvCxnSpPr/>
          <p:nvPr/>
        </p:nvCxnSpPr>
        <p:spPr>
          <a:xfrm rot="10800000">
            <a:off x="1284000" y="1983025"/>
            <a:ext cx="6949800" cy="0"/>
          </a:xfrm>
          <a:prstGeom prst="straightConnector1">
            <a:avLst/>
          </a:prstGeom>
          <a:noFill/>
          <a:ln w="19050" cap="flat" cmpd="sng">
            <a:solidFill>
              <a:srgbClr val="D6D6D6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0" name="Google Shape;260;p37"/>
          <p:cNvSpPr/>
          <p:nvPr/>
        </p:nvSpPr>
        <p:spPr>
          <a:xfrm>
            <a:off x="6320550" y="1799206"/>
            <a:ext cx="311400" cy="320700"/>
          </a:xfrm>
          <a:prstGeom prst="rect">
            <a:avLst/>
          </a:prstGeom>
          <a:solidFill>
            <a:srgbClr val="007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61" name="Google Shape;261;p37"/>
          <p:cNvSpPr/>
          <p:nvPr/>
        </p:nvSpPr>
        <p:spPr>
          <a:xfrm>
            <a:off x="3813250" y="1799206"/>
            <a:ext cx="311400" cy="320700"/>
          </a:xfrm>
          <a:prstGeom prst="rect">
            <a:avLst/>
          </a:prstGeom>
          <a:solidFill>
            <a:srgbClr val="007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1071425" y="1799206"/>
            <a:ext cx="311400" cy="320700"/>
          </a:xfrm>
          <a:prstGeom prst="rect">
            <a:avLst/>
          </a:prstGeom>
          <a:solidFill>
            <a:srgbClr val="007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63" name="Google Shape;263;p37"/>
          <p:cNvSpPr txBox="1"/>
          <p:nvPr/>
        </p:nvSpPr>
        <p:spPr>
          <a:xfrm flipH="1">
            <a:off x="684656" y="634934"/>
            <a:ext cx="2950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Línea de tiempo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37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5" name="Google Shape;265;p37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37"/>
          <p:cNvSpPr txBox="1"/>
          <p:nvPr/>
        </p:nvSpPr>
        <p:spPr>
          <a:xfrm>
            <a:off x="685803" y="334047"/>
            <a:ext cx="448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3.2</a:t>
            </a:r>
            <a:endParaRPr sz="900">
              <a:solidFill>
                <a:srgbClr val="D9D9D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6032000" y="4800600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 </a:t>
            </a:r>
            <a:r>
              <a:rPr lang="en-US" sz="800" u="sng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Volver al índice </a:t>
            </a:r>
            <a:endParaRPr sz="800" u="sng">
              <a:solidFill>
                <a:srgbClr val="D9D9D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3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9" name="Google Shape;269;p37"/>
          <p:cNvSpPr txBox="1"/>
          <p:nvPr/>
        </p:nvSpPr>
        <p:spPr>
          <a:xfrm rot="-5400000">
            <a:off x="7610900" y="2472300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sección</a:t>
            </a:r>
            <a:endParaRPr sz="800" u="sng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Google Shape;270;p37"/>
          <p:cNvSpPr/>
          <p:nvPr/>
        </p:nvSpPr>
        <p:spPr>
          <a:xfrm>
            <a:off x="643775" y="2232575"/>
            <a:ext cx="23706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Proceso</a:t>
            </a:r>
            <a:r>
              <a:rPr lang="en-US" sz="9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900" b="1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excepcional</a:t>
            </a:r>
            <a:endParaRPr sz="900" dirty="0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5100" marR="0" lvl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Niveles  1 y 2</a:t>
            </a:r>
            <a:endParaRPr sz="1000" dirty="0">
              <a:solidFill>
                <a:srgbClr val="949494"/>
              </a:solidFill>
              <a:highlight>
                <a:srgbClr val="FFFFFF"/>
              </a:highligh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65100" marR="0" lvl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Requisitos:</a:t>
            </a:r>
          </a:p>
          <a:p>
            <a:pPr marL="457200" lvl="2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Tener plaza en propiedad</a:t>
            </a:r>
          </a:p>
          <a:p>
            <a:pPr marL="457200" lvl="2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Años trabajados 5 y 10 según nivel</a:t>
            </a:r>
          </a:p>
          <a:p>
            <a:pPr marL="457200" lvl="2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Acreditación</a:t>
            </a:r>
          </a:p>
          <a:p>
            <a:pPr marL="457200" lvl="2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Niveles de formación</a:t>
            </a:r>
          </a:p>
          <a:p>
            <a:pPr marL="457200" lvl="2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Niveles CRP y EDP</a:t>
            </a:r>
          </a:p>
          <a:p>
            <a:pPr marL="457200" lvl="2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El nivel 1 no se cobra</a:t>
            </a:r>
          </a:p>
          <a:p>
            <a:pPr marL="457200" lvl="2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Arial" panose="020B0604020202020204" pitchFamily="34" charset="0"/>
              <a:buChar char="•"/>
            </a:pPr>
            <a:endParaRPr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1" name="Google Shape;271;p37"/>
          <p:cNvSpPr/>
          <p:nvPr/>
        </p:nvSpPr>
        <p:spPr>
          <a:xfrm>
            <a:off x="3318924" y="2232574"/>
            <a:ext cx="2281775" cy="25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indent="457200"/>
            <a:r>
              <a:rPr lang="en-US" sz="900" b="1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Proceso</a:t>
            </a:r>
            <a:r>
              <a:rPr lang="en-US" sz="9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900" b="1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permanente</a:t>
            </a:r>
            <a:r>
              <a:rPr lang="en-US" sz="9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 solo para </a:t>
            </a:r>
            <a:r>
              <a:rPr lang="es-ES" sz="900" b="1" dirty="0">
                <a:latin typeface="Source Sans Pro"/>
                <a:ea typeface="Source Sans Pro"/>
                <a:cs typeface="Source Sans Pro"/>
                <a:sym typeface="Source Sans Pro"/>
              </a:rPr>
              <a:t>para A1 y A2 sanitarios</a:t>
            </a:r>
            <a:endParaRPr lang="es-ES" sz="900" b="1" dirty="0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90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900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Desde</a:t>
            </a:r>
            <a:r>
              <a:rPr lang="en-US" sz="900" dirty="0" smtClean="0">
                <a:latin typeface="Source Sans Pro"/>
                <a:ea typeface="Source Sans Pro"/>
                <a:cs typeface="Source Sans Pro"/>
                <a:sym typeface="Source Sans Pro"/>
              </a:rPr>
              <a:t> 2008 a 2014 </a:t>
            </a:r>
            <a:r>
              <a:rPr lang="en-US" sz="900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que</a:t>
            </a:r>
            <a:r>
              <a:rPr lang="en-US" sz="900" dirty="0" smtClean="0">
                <a:latin typeface="Source Sans Pro"/>
                <a:ea typeface="Source Sans Pro"/>
                <a:cs typeface="Source Sans Pro"/>
                <a:sym typeface="Source Sans Pro"/>
              </a:rPr>
              <a:t> se produce el </a:t>
            </a:r>
            <a:r>
              <a:rPr lang="en-US" sz="900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paron</a:t>
            </a:r>
            <a:r>
              <a:rPr lang="en-US" sz="900" dirty="0" smtClean="0">
                <a:latin typeface="Source Sans Pro"/>
                <a:ea typeface="Source Sans Pro"/>
                <a:cs typeface="Source Sans Pro"/>
                <a:sym typeface="Source Sans Pro"/>
              </a:rPr>
              <a:t> y se </a:t>
            </a:r>
            <a:r>
              <a:rPr lang="en-US" sz="900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reanuda</a:t>
            </a:r>
            <a:r>
              <a:rPr lang="en-US" sz="900" dirty="0" smtClean="0">
                <a:latin typeface="Source Sans Pro"/>
                <a:ea typeface="Source Sans Pro"/>
                <a:cs typeface="Source Sans Pro"/>
                <a:sym typeface="Source Sans Pro"/>
              </a:rPr>
              <a:t> en 2018</a:t>
            </a:r>
            <a:endParaRPr sz="9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Mismos requisitos pero se incluyen los niveles 3, 4 y 5 para los profesionales acreditados por ACSA 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En 2018 se incluye una </a:t>
            </a:r>
            <a:r>
              <a:rPr lang="es-ES" sz="1000" dirty="0" err="1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proroga</a:t>
            </a: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 de 18 meses para </a:t>
            </a:r>
            <a:r>
              <a:rPr lang="es-ES" sz="1000" dirty="0" err="1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reacreditar</a:t>
            </a: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 la carrera a las personas que antes se les cortaba por cambiar de categoría profesional </a:t>
            </a:r>
            <a:endParaRPr sz="9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5834075" y="2232575"/>
            <a:ext cx="23706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Carrera en la </a:t>
            </a:r>
            <a:r>
              <a:rPr lang="en-US" sz="900" b="1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actualidad</a:t>
            </a:r>
            <a:endParaRPr lang="en-US" sz="900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Proceso</a:t>
            </a:r>
            <a:r>
              <a:rPr lang="en-US" sz="9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900" b="1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excepcional</a:t>
            </a:r>
            <a:r>
              <a:rPr lang="en-US" sz="9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900" b="1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posteriores</a:t>
            </a:r>
            <a:r>
              <a:rPr lang="en-US" sz="9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900" b="1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permanentes</a:t>
            </a:r>
            <a:endParaRPr sz="9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No es necesaria la propiedad de la plaza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Se cobra desde el nivel uno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smtClean="0">
                <a:solidFill>
                  <a:srgbClr val="949494"/>
                </a:solidFill>
                <a:highlight>
                  <a:srgbClr val="FFFFFF"/>
                </a:highlight>
                <a:latin typeface="Source Sans Pro Light"/>
                <a:ea typeface="Source Sans Pro Light"/>
                <a:cs typeface="Source Sans Pro Light"/>
                <a:sym typeface="Source Sans Pro Light"/>
              </a:rPr>
              <a:t>Se están creando mapas de competencias para el personal de gestión y sanitarios no A1 y A2</a:t>
            </a:r>
            <a:endParaRPr sz="9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3843604" y="1892270"/>
            <a:ext cx="2550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2014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20189</a:t>
            </a:r>
            <a:endParaRPr sz="900" dirty="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6348825" y="1892270"/>
            <a:ext cx="2550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2022</a:t>
            </a:r>
            <a:endParaRPr sz="900" dirty="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275" name="Google Shape;275;p37"/>
          <p:cNvCxnSpPr>
            <a:stCxn id="276" idx="2"/>
          </p:cNvCxnSpPr>
          <p:nvPr/>
        </p:nvCxnSpPr>
        <p:spPr>
          <a:xfrm>
            <a:off x="4519542" y="501550"/>
            <a:ext cx="3888900" cy="0"/>
          </a:xfrm>
          <a:prstGeom prst="straightConnector1">
            <a:avLst/>
          </a:prstGeom>
          <a:noFill/>
          <a:ln w="9525" cap="flat" cmpd="sng">
            <a:solidFill>
              <a:srgbClr val="D6D6D6"/>
            </a:solidFill>
            <a:prstDash val="solid"/>
            <a:miter lim="8000"/>
            <a:headEnd type="none" w="sm" len="sm"/>
            <a:tailEnd type="stealth" w="sm" len="sm"/>
          </a:ln>
        </p:spPr>
      </p:cxnSp>
      <p:cxnSp>
        <p:nvCxnSpPr>
          <p:cNvPr id="277" name="Google Shape;277;p37"/>
          <p:cNvCxnSpPr>
            <a:endCxn id="276" idx="6"/>
          </p:cNvCxnSpPr>
          <p:nvPr/>
        </p:nvCxnSpPr>
        <p:spPr>
          <a:xfrm>
            <a:off x="4158342" y="501550"/>
            <a:ext cx="433500" cy="0"/>
          </a:xfrm>
          <a:prstGeom prst="straightConnector1">
            <a:avLst/>
          </a:prstGeom>
          <a:noFill/>
          <a:ln w="9525" cap="flat" cmpd="sng">
            <a:solidFill>
              <a:srgbClr val="D6D6D6"/>
            </a:solidFill>
            <a:prstDash val="solid"/>
            <a:miter lim="8000"/>
            <a:headEnd type="stealth" w="sm" len="sm"/>
            <a:tailEnd type="none" w="sm" len="sm"/>
          </a:ln>
        </p:spPr>
      </p:cxnSp>
      <p:sp>
        <p:nvSpPr>
          <p:cNvPr id="278" name="Google Shape;278;p37"/>
          <p:cNvSpPr/>
          <p:nvPr/>
        </p:nvSpPr>
        <p:spPr>
          <a:xfrm>
            <a:off x="4498871" y="613425"/>
            <a:ext cx="403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sz="900" dirty="0" smtClean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2006</a:t>
            </a:r>
            <a:endParaRPr sz="900"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7804304" y="568728"/>
            <a:ext cx="5925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b="1" dirty="0" smtClean="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2022</a:t>
            </a:r>
            <a:endParaRPr b="1" dirty="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5385346" y="613425"/>
            <a:ext cx="403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sz="900" dirty="0" smtClean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2014</a:t>
            </a:r>
            <a:endParaRPr sz="900"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6195621" y="613425"/>
            <a:ext cx="403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sz="900" dirty="0" smtClean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2018</a:t>
            </a:r>
            <a:endParaRPr sz="900"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7031546" y="613425"/>
            <a:ext cx="403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sz="900" dirty="0" smtClean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2019</a:t>
            </a:r>
            <a:endParaRPr sz="900"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7896500" y="444550"/>
            <a:ext cx="110700" cy="114000"/>
          </a:xfrm>
          <a:prstGeom prst="rect">
            <a:avLst/>
          </a:prstGeom>
          <a:solidFill>
            <a:srgbClr val="007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7082100" y="463545"/>
            <a:ext cx="72300" cy="74400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6287775" y="463545"/>
            <a:ext cx="72300" cy="74400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6" name="Google Shape;286;p37"/>
          <p:cNvSpPr/>
          <p:nvPr/>
        </p:nvSpPr>
        <p:spPr>
          <a:xfrm>
            <a:off x="5441763" y="463545"/>
            <a:ext cx="72300" cy="74400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4591838" y="463545"/>
            <a:ext cx="72300" cy="74400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1099629" y="1892270"/>
            <a:ext cx="2550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2006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2008</a:t>
            </a:r>
            <a:endParaRPr sz="900" dirty="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/>
        </p:nvSpPr>
        <p:spPr>
          <a:xfrm flipH="1">
            <a:off x="684650" y="634927"/>
            <a:ext cx="6805362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Mapa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de </a:t>
            </a: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profesionales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incluidos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hasta el </a:t>
            </a: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momento</a:t>
            </a:r>
            <a:endParaRPr sz="1600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40" name="Google Shape;140;p29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2" name="Google Shape;142;p29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/>
        </p:nvSpPr>
        <p:spPr>
          <a:xfrm flipH="1">
            <a:off x="684650" y="634927"/>
            <a:ext cx="6805362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Niveles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de </a:t>
            </a: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acreditación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acsa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formación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y EDP CRP</a:t>
            </a:r>
            <a:endParaRPr sz="1600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40" name="Google Shape;140;p29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2" name="Google Shape;142;p29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0291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Google Shape;138;p29"/>
          <p:cNvSpPr txBox="1"/>
          <p:nvPr/>
        </p:nvSpPr>
        <p:spPr>
          <a:xfrm flipH="1">
            <a:off x="684650" y="634927"/>
            <a:ext cx="6805362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Cuadro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de </a:t>
            </a: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baremación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con </a:t>
            </a:r>
            <a:r>
              <a:rPr lang="en-US" sz="1600" dirty="0" err="1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comparativa</a:t>
            </a:r>
            <a:r>
              <a:rPr lang="en-US" sz="1600" dirty="0" smtClean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entre la normative anterior y la actual</a:t>
            </a:r>
            <a:endParaRPr sz="1600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01468"/>
              </p:ext>
            </p:extLst>
          </p:nvPr>
        </p:nvGraphicFramePr>
        <p:xfrm>
          <a:off x="628651" y="1370013"/>
          <a:ext cx="8378258" cy="3185243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07090"/>
                <a:gridCol w="993074"/>
                <a:gridCol w="1558484"/>
                <a:gridCol w="5119610"/>
              </a:tblGrid>
              <a:tr h="634170">
                <a:tc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 Años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1400" u="none" strike="noStrike" dirty="0">
                          <a:effectLst/>
                        </a:rPr>
                        <a:t>Permanencia </a:t>
                      </a:r>
                      <a:endParaRPr lang="es-ES" sz="1400" u="none" strike="noStrike" dirty="0" smtClean="0">
                        <a:effectLst/>
                      </a:endParaRPr>
                    </a:p>
                    <a:p>
                      <a:pPr marL="88900" indent="0" algn="l" fontAlgn="ctr"/>
                      <a:r>
                        <a:rPr lang="es-ES" sz="1400" u="none" strike="noStrike" dirty="0" smtClean="0">
                          <a:effectLst/>
                        </a:rPr>
                        <a:t>nivel </a:t>
                      </a:r>
                      <a:r>
                        <a:rPr lang="es-ES" sz="1400" u="none" strike="noStrike" dirty="0">
                          <a:effectLst/>
                        </a:rPr>
                        <a:t>anterior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1400" u="none" strike="noStrike" dirty="0">
                          <a:effectLst/>
                        </a:rPr>
                        <a:t>Evaluación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</a:tr>
              <a:tr h="8441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Nivel I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No procede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1400" u="none" strike="noStrike" dirty="0">
                          <a:effectLst/>
                        </a:rPr>
                        <a:t>Evaluación de los objetivos individuales y de Equipo (*)  superior o igual al 65% (media de las tres mejores puntuaciones de los últimos 5 años)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</a:tr>
              <a:tr h="105412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Nivel II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 5 años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1400" u="none" strike="noStrike" dirty="0">
                          <a:effectLst/>
                        </a:rPr>
                        <a:t>Evaluación favorable de la competencia, aptitud e idoneidad por la superación del proceso selectivo para obtener la condición de personal estatutario o funcionario de carrera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</a:tr>
              <a:tr h="2142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Nivel III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5 años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1400" u="none" strike="noStrike" dirty="0">
                          <a:effectLst/>
                        </a:rPr>
                        <a:t>Nivel de acreditación Avanzado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</a:tr>
              <a:tr h="2142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Nivel IV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5 años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1400" u="none" strike="noStrike" dirty="0">
                          <a:effectLst/>
                        </a:rPr>
                        <a:t>Nivel de acreditación Experto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</a:tr>
              <a:tr h="2142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Nivel V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5 años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1400" u="none" strike="noStrike" dirty="0">
                          <a:effectLst/>
                        </a:rPr>
                        <a:t>Nivel de acreditación Excelente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1" marR="4241" marT="424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1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/>
        </p:nvSpPr>
        <p:spPr>
          <a:xfrm flipH="1">
            <a:off x="684656" y="634934"/>
            <a:ext cx="2950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Poceso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excepcional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2022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 flipH="1">
            <a:off x="684525" y="1699325"/>
            <a:ext cx="33993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Sanisinaia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salana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atasanit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atileni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bandali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aebesma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hanab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hana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banes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hanal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hans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anuban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banianit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hanili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sanibinaiat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balae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nasil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dani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atasanii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ebetmi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salala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sanhan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hi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duisan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hans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asaiai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sana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danat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husate</a:t>
            </a:r>
            <a:r>
              <a:rPr lang="en-US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darasuna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rusa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hnesaata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ebetmi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sanhan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his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duisan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hans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asai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sana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nasanabi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banani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anubalari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nihadana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mas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onecan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dulla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eabllanila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dasi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benat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dirty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6" name="Google Shape;126;p28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 flipH="1">
            <a:off x="684650" y="1377722"/>
            <a:ext cx="2950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Requisitos</a:t>
            </a:r>
            <a:endParaRPr sz="1200" dirty="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128" name="Google Shape;128;p28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8"/>
          <p:cNvSpPr txBox="1"/>
          <p:nvPr/>
        </p:nvSpPr>
        <p:spPr>
          <a:xfrm>
            <a:off x="6032000" y="4800600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 </a:t>
            </a:r>
            <a:r>
              <a:rPr lang="en-US" sz="800" u="sng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Volver al índice </a:t>
            </a:r>
            <a:endParaRPr sz="800" u="sng">
              <a:solidFill>
                <a:srgbClr val="D9D9D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 l="5123" t="2037" r="33657"/>
          <a:stretch/>
        </p:blipFill>
        <p:spPr>
          <a:xfrm>
            <a:off x="4572000" y="500750"/>
            <a:ext cx="3886200" cy="41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3" name="Google Shape;133;p28"/>
          <p:cNvSpPr txBox="1"/>
          <p:nvPr/>
        </p:nvSpPr>
        <p:spPr>
          <a:xfrm rot="-5400000">
            <a:off x="7610900" y="2472300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sección</a:t>
            </a:r>
            <a:endParaRPr sz="800" u="sng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124;p28"/>
          <p:cNvSpPr txBox="1"/>
          <p:nvPr/>
        </p:nvSpPr>
        <p:spPr>
          <a:xfrm flipH="1">
            <a:off x="684655" y="634934"/>
            <a:ext cx="5467373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Requisitos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excepcional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2022 y </a:t>
            </a:r>
            <a:r>
              <a:rPr lang="en-US" sz="1800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futuros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procesos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permanentes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124;p28"/>
          <p:cNvSpPr txBox="1"/>
          <p:nvPr/>
        </p:nvSpPr>
        <p:spPr>
          <a:xfrm flipH="1">
            <a:off x="684655" y="634934"/>
            <a:ext cx="5467373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Estado actual de los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mapas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competencia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poder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incluir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más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niveles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los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profesionales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pueden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acreditados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</a:t>
            </a:r>
            <a:r>
              <a:rPr lang="en-U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ACSA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658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78">
      <a:dk1>
        <a:srgbClr val="2B2B2B"/>
      </a:dk1>
      <a:lt1>
        <a:srgbClr val="FFFFFF"/>
      </a:lt1>
      <a:dk2>
        <a:srgbClr val="2B2B2B"/>
      </a:dk2>
      <a:lt2>
        <a:srgbClr val="FFFFFF"/>
      </a:lt2>
      <a:accent1>
        <a:srgbClr val="64A83F"/>
      </a:accent1>
      <a:accent2>
        <a:srgbClr val="18903D"/>
      </a:accent2>
      <a:accent3>
        <a:srgbClr val="949494"/>
      </a:accent3>
      <a:accent4>
        <a:srgbClr val="C9C9C9"/>
      </a:accent4>
      <a:accent5>
        <a:srgbClr val="E5E5E5"/>
      </a:accent5>
      <a:accent6>
        <a:srgbClr val="EFEFEF"/>
      </a:accent6>
      <a:hlink>
        <a:srgbClr val="006036"/>
      </a:hlink>
      <a:folHlink>
        <a:srgbClr val="70AD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364</Words>
  <Application>Microsoft Office PowerPoint</Application>
  <PresentationFormat>Presentación en pantalla (16:9)</PresentationFormat>
  <Paragraphs>76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Source Sans Pro SemiBold</vt:lpstr>
      <vt:lpstr>Verdana</vt:lpstr>
      <vt:lpstr>Arial</vt:lpstr>
      <vt:lpstr>Montserrat</vt:lpstr>
      <vt:lpstr>Noto Sans HK Medium</vt:lpstr>
      <vt:lpstr>Source Sans Pro Light</vt:lpstr>
      <vt:lpstr>Noto Sans HK Light</vt:lpstr>
      <vt:lpstr>Open Sans</vt:lpstr>
      <vt:lpstr>Calibri</vt:lpstr>
      <vt:lpstr>Source Sans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Borrajeros Gallego, Francisco</dc:creator>
  <cp:lastModifiedBy>Borrajeros Gallego, Francisco</cp:lastModifiedBy>
  <cp:revision>14</cp:revision>
  <dcterms:modified xsi:type="dcterms:W3CDTF">2022-11-07T10:43:36Z</dcterms:modified>
</cp:coreProperties>
</file>